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6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8ED7-C891-43C5-A331-5532019A4845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5"/>
            <a:ext cx="292100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6" y="9377365"/>
            <a:ext cx="292100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79AC6-2ED0-49BE-889A-B202C9AF2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7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E132-FA99-49A5-8D6D-9F516318033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D081A-4DB8-488F-8781-38B547B1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5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7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4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0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9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2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8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5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3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8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081A-4DB8-488F-8781-38B547B13C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4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forizmi_georg_gegel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2664296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бюджетное учреждение Брянской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«Комплексный центр социального обслуживания населения Рогнединского района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61821" y="4077072"/>
            <a:ext cx="7992888" cy="769640"/>
          </a:xfrm>
        </p:spPr>
        <p:txBody>
          <a:bodyPr>
            <a:normAutofit/>
          </a:bodyPr>
          <a:lstStyle/>
          <a:p>
            <a:r>
              <a:rPr lang="ru-RU" sz="1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для оказания срочной психологической помощи в критической ситуации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916832"/>
            <a:ext cx="67972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Научись спасать жизнь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0768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Рогнедино, 2018г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5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Истероидная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реакция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45524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реакция (истерика) – это активная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энергозатратная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поведенческая реакция человека. Так бурно он выражает свои эмоции, выплескивая их на окружающих.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может кричать, размахивать руками, одно- временно плакать. Истерика всегда происходит в присутствии зрителей.</a:t>
            </a:r>
          </a:p>
          <a:p>
            <a:pPr marL="0" indent="0" algn="just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реакция – это один из тех способов, с помощью которых наша психика реагирует на случившиеся события. Эта реакция очень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энергозатратна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обладает свойством заражать окружающих.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556792"/>
            <a:ext cx="3508960" cy="43924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Помощь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удалить зрителей и замкнуть внимание на себя; чем меньше зрителей, тем быстрее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реакция прекратится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зрителей удалить невозможно, постарайтесь стать самым внимательным слушателем, оказывайте человеку поддержку, слушайте, кивайте, поддакивайте.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Сократите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вербальную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	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(количество слов, которые говорите).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говорите, то короткими простыми фразами, обращаясь к человеку по имени.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«подпитывать» эту реакцию своими словами, высказываниями, репликами, то через 10–15 минут она пойдет на спад.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истерики наступает упадок сил, поэтому необходимо дать человеку возможность отдохнуть.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image1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1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4608" y="2573016"/>
            <a:ext cx="1283335" cy="115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1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4576" y="2708920"/>
            <a:ext cx="100811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17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7704" y="4112498"/>
            <a:ext cx="885642" cy="82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1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Истероидная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реакция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3455240" cy="44644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себе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таком состоянии очень трудно чем-то помочь самому себе, потому что в этот момент человек находится в крайне взвинченном эмоциональном состоянии и плохо понимает, что происходит с ним и вокруг него.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Если у вас возникает мысль о том, как прекратить свою истерику, это уже первый шаг на пути ее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прекращения.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этом случае можно предпринять следующие действия: уйти от «зрителей», свидетелей происходящего, остаться одному.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Умыться ледяной водой – это поможет прийти в себя.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дыхательные упражнения: вдох, задержка дыхания 1–2 секунды, медленный выдох через нос, задержка дыхания на 1–2 секунды, медленный вдох, и т.д. до того момента, пока не получится успокоиться.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484784"/>
            <a:ext cx="3508960" cy="468052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Недопустимые действия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совершайте  неожиданных   действий (таких как дать пощечину, облить водой, потрясти человека).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вступайте с человеком в активный диалог по поводу его высказываний, не спорьте до тех пор, пока эта реакция не пройдет.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считать, что человек делает это намеренно, чтобы привлечь к себе внимание.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истероидные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проявления – это нормальная реакция на ненормальные обстоятельства.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говорить шаблонных фраз: «успокойся», «возьми себя в руки», «так нельзя»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image2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5" y="3717032"/>
            <a:ext cx="1224136" cy="93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2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100811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2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6" y="2564904"/>
            <a:ext cx="1018218" cy="81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24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017" y="3933056"/>
            <a:ext cx="936104" cy="84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25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8264" y="5301208"/>
            <a:ext cx="1080120" cy="82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2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89168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самая малая помощь, чем самое большое сочувствие.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Владислав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Лоранц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00256" y="234888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Выведи, мой друг, меня сперва из затруднения, а нравоучение ты и потом прочтешь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Лафонтен)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6208" y="4005064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должна совершаться не против воли того, кому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помогает.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(Георг В.Ф. Гегель)</a:t>
            </a:r>
          </a:p>
          <a:p>
            <a:r>
              <a:rPr lang="ru-RU" dirty="0">
                <a:solidFill>
                  <a:sysClr val="windowText" lastClr="000000"/>
                </a:solidFill>
                <a:hlinkClick r:id="rId3"/>
              </a:rPr>
              <a:t/>
            </a:r>
            <a:br>
              <a:rPr lang="ru-RU" dirty="0">
                <a:solidFill>
                  <a:sysClr val="windowText" lastClr="000000"/>
                </a:solidFill>
                <a:hlinkClick r:id="rId3"/>
              </a:rPr>
            </a:b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Экстренная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допсихологическая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помощь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3600400" cy="3960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допсихологическая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помощь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это система приемов, которая позволяет людям, не обладающим психологическим образованием, помочь себе  и окружающим, оказавшись в трудной жизненной ситуации.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Переживая стрессовую ситуацию, человек не всегда самостоятельно может справиться с сильнейшими эмоциональными реакциями, которые захлестывают его в этот момент.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1052736"/>
            <a:ext cx="3740224" cy="40324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могут быть и страх, и гнев, и обида, и тревога, именно поэтому так важно его поддержать и помочь найти силы и мужество жить дальше.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Стремление помочь – это естественное желание любого человека, вовремя протянутая рука по мощи может помочь человеку справиться с самыми страшными событиями в его жизни. Человек, попавший в  сложную ситуацию, находится в особом состоянии и нуждается в психологической помощи и поддержке</a:t>
            </a:r>
          </a:p>
          <a:p>
            <a:pPr marL="0" indent="0"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4653136"/>
            <a:ext cx="1402080" cy="162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4848252"/>
            <a:ext cx="165618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Агрессивная реакция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3528392" cy="4752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Агрессивная реакция или гнев, злость – это активная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энергозатратная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реакция, которая бывает нескольких видов: вербальная (человек высказывает слова угрозы) и невербальная (человек совершает какие-то агрессивные действия).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Экстремальная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ситуация – это такая ситуация, при которой внезапно и существенно нарушается привычный уклад жизни, поэтому любой человек имеет право в такой ситуации испытывать злость, гнев и раздражение.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такой ситуации вы можете помочь человеку совладать со шквалом эмоций, со своим гневом и с достоинством пережить те испытания, которые ему выпали.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412776"/>
            <a:ext cx="358096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Гнев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это еще более эмоционально заразительная реакция, чем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(истерика). Если вовремя ее не остановить, то в какой-то момент она может стать массовой. Многие люди, которые испытывали такую реакцию, потом недоумевали, как такое с ними могло  произойти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Разговаривайте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человеком спокойно, постепенно снижая темп и громкость речи.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Обращайтесь к человеку по имени, задавайте вопросы, которые помогли бы ему сформулировать и понять его требования к этой ситуации: «как вы считаете, что будет лучше сделать: это или вот это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image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136815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2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1760" y="4365104"/>
            <a:ext cx="147047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2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192" y="2405449"/>
            <a:ext cx="1316355" cy="118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29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0152" y="4847436"/>
            <a:ext cx="1440160" cy="117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8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3527248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Необходимо говорить тише, медленнее и спокойнее, чем человек, который испытывает эту реакцию.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оказать человеку поддержку, примите его право на эту реакцию и то, что она направлена не на вас и не на окружающих, а на обстоятельства.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Помощь себе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Постарайтесь высказать свои чувства другому человеку.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Дайте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себе физическую нагрузку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700808"/>
            <a:ext cx="3436952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Недопустимые действия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нужно считать, что человек, выражающий агрессию, по характеру злой.</a:t>
            </a: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Гнев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нормальная реакция на ненормальные обстоятельства, так человек выражает свою эмоциональную боль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старайтесь переспорить человека или переубедить его, даже если считаете, что он неправ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угрожайте и не запугивайте.</a:t>
            </a: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image3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129614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3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047577"/>
            <a:ext cx="1093828" cy="75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4363" cy="3791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Агрессивная реакция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image3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3719" y="2924944"/>
            <a:ext cx="972109" cy="67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34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9700" y="3969060"/>
            <a:ext cx="890688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31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1600" y="4750804"/>
            <a:ext cx="864096" cy="102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35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9700" y="4941169"/>
            <a:ext cx="986128" cy="83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8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Тревога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7552" y="1268760"/>
            <a:ext cx="3511296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Состояние тревоги		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тем, что	 человек, испытывая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тревогу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знает,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он боится.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каком-то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смысле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состояние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тревоги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тяжелее, чем состояние страха.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тревоги очень часто является недостаток информации и состояние неопределенности, которое характерно для любой ситуации.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340768"/>
            <a:ext cx="3600400" cy="4896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Помощь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Состояние тревоги – это одно из тех состояний, которое может длиться долго, вытягивая из человека силы и энергию, лишая его возможности отдыха, парализуя способность действовать.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тревожной реакции очень важно постараться «разговорить» человека и понять, что именно его тревожит. В этом случае возможно, что человек осознает источник тревоги, и тогда она трансформируется в страх, а со страхом справиться проще, чем с тревогой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image6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1340768"/>
            <a:ext cx="136815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6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3728" y="2924944"/>
            <a:ext cx="1334966" cy="125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6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4581128"/>
            <a:ext cx="122413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8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Тревога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3416424" cy="43204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человек тревожится, когда	 у него не хватает информации о	 происходящих событиях. Тогда можно проанализировать, какая информация необходима, когда и где ее можно получить, составить план действий.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Самое мучительное переживание при тревоге – это невозможность расслабиться. Напряжены мышцы, в голове крутятся одни и те же мысли, поэтому можно предложить человеку сделать несколько активных движений, физических упражнений, чтобы снять напряжение, а еще лучше вовлечь его в продуктивную деятельность, связанную с происходящими событиями.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628800"/>
            <a:ext cx="350896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оставляйте человека одного.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убеждайте его, что тревожиться незачем, особенно если это не так.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скрывайте от него правду о ситуации или плохие новости, даже если с вашей точки зрения это может его расстроить.</a:t>
            </a:r>
          </a:p>
          <a:p>
            <a:endParaRPr lang="ru-RU" dirty="0"/>
          </a:p>
        </p:txBody>
      </p:sp>
      <p:pic>
        <p:nvPicPr>
          <p:cNvPr id="5" name="image6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1332865" cy="106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6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088" y="4725144"/>
            <a:ext cx="1620897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1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лезы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3383232" cy="44644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Плач – это та реакция, которая позволяет в сложной кризисной ситуации выразить переполняющие человека эмоции.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хотя бы раз в жизни плакал и знает, что слезы, как правило, приносят значительное облегчение.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 попадает в экстремальную ситуацию, он не может сразу, как по взмаху волшебной палочки, вернуться в обычную жизнь. Его переполняют сильнейшие эмоции, и слезы в данном случае – это способ выплеснуть свои чувства.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412776"/>
            <a:ext cx="3436952" cy="468052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трагедию, любую потерю человек должен ПЕРЕЖИТЬ.  Пережить  –  это  значит  принять  то, что с ним случилось, выстроить новые отношения с миром. Процесс переживания не может случиться сразу, он занимает какое-то время. Эмоционально это время очень непростое для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Слезы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печаль, грусть,  размышления о произошедшем свидетельствуют  о том, что процесс переживания начался. Такая реакция является самой лучшей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человек сдерживает слезы, то не происходит эмоциональной разрядки, и это может нанести вред психическому и физическому здоровью человека.</a:t>
            </a:r>
          </a:p>
          <a:p>
            <a:endParaRPr lang="ru-RU" dirty="0"/>
          </a:p>
        </p:txBody>
      </p:sp>
      <p:pic>
        <p:nvPicPr>
          <p:cNvPr id="5" name="image6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10801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6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9" y="1412776"/>
            <a:ext cx="108012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67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192" y="3789040"/>
            <a:ext cx="1332865" cy="119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352724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Помощь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Нужно дать этой реакции состояться. Но находиться рядом с плачущим человеком и не пытаться помочь ему – тоже неправильно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выразить человеку свою поддержку и сочувствие. Не обязательно делать это словами, можно просто сесть рядом, дать почувствовать, что вы вместе с ним сочувствуете и сопереживаете. Можно просто держать человека за руку, иногда протянутая рука помощи значит гораздо больше, чем сотни сказанных слов.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340768"/>
            <a:ext cx="350896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дать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человеку  возможность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говорить  о своих чувствах.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видите, что реакция плача затянулась  и слезы уже не приносят облегчения человеку, можно предложить ему выпить стакан воды – это известное и широко используемое средство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предложить человеку сконцентрироваться на глубоком и ровном дыхании, вместе с ним заняться каким-нибудь делом.</a:t>
            </a:r>
          </a:p>
          <a:p>
            <a:endParaRPr lang="ru-RU" dirty="0"/>
          </a:p>
        </p:txBody>
      </p:sp>
      <p:pic>
        <p:nvPicPr>
          <p:cNvPr id="5" name="image6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2420888"/>
            <a:ext cx="1332865" cy="172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6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1412776"/>
            <a:ext cx="108012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7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6" y="3861047"/>
            <a:ext cx="1224136" cy="94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2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345524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Помощь себе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плачете, не нужно сразу стараться успокоиться, «взять себя в руки». Нужно дать себе время и возможность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выплакаться.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вы чувствуете, что слезы уже не приносят облегчения и нужно успокаиваться, то необходимо выпить стакан воды, после чего медленно, но не глубоко дышать, концентрируясь на своем дыхании.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484784"/>
            <a:ext cx="350896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Недопустимые действия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нужно пытаться остановить эту реакцию, успокоить человека и убедить его не плакать.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стоит считать, что слезы являются проявлением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слабости.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7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2852936"/>
            <a:ext cx="1152128" cy="151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7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6256" y="2708920"/>
            <a:ext cx="1296670" cy="103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7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4365258"/>
            <a:ext cx="1872208" cy="151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90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556</Words>
  <Application>Microsoft Office PowerPoint</Application>
  <PresentationFormat>Экран (4:3)</PresentationFormat>
  <Paragraphs>220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    Государственное бюджетное учреждение Брянской области  «Комплексный центр социального обслуживания населения Рогнединского района»        </vt:lpstr>
      <vt:lpstr>Экстренная допсихологическая помощь </vt:lpstr>
      <vt:lpstr>Агрессивная реакция</vt:lpstr>
      <vt:lpstr>Агрессивная реакция</vt:lpstr>
      <vt:lpstr>Тревога</vt:lpstr>
      <vt:lpstr>Тревога</vt:lpstr>
      <vt:lpstr>Слезы</vt:lpstr>
      <vt:lpstr>Слезы</vt:lpstr>
      <vt:lpstr>Слезы</vt:lpstr>
      <vt:lpstr>Истероидная реакция</vt:lpstr>
      <vt:lpstr>Истероидная реакция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Государственное бюджетное учреждение Брянской области  «Комплексный центр социального обслуживания населения Рогнединского района»        </dc:title>
  <cp:lastModifiedBy>ADMIN</cp:lastModifiedBy>
  <cp:revision>11</cp:revision>
  <cp:lastPrinted>2018-09-25T14:13:01Z</cp:lastPrinted>
  <dcterms:modified xsi:type="dcterms:W3CDTF">2018-09-25T14:18:14Z</dcterms:modified>
</cp:coreProperties>
</file>